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6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F13-2427-49D8-B08C-F619351966FD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5772-EA52-4133-967E-CFF35157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716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F13-2427-49D8-B08C-F619351966FD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5772-EA52-4133-967E-CFF35157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475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F13-2427-49D8-B08C-F619351966FD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5772-EA52-4133-967E-CFF35157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367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F13-2427-49D8-B08C-F619351966FD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5772-EA52-4133-967E-CFF35157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617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F13-2427-49D8-B08C-F619351966FD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5772-EA52-4133-967E-CFF35157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35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F13-2427-49D8-B08C-F619351966FD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5772-EA52-4133-967E-CFF35157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67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F13-2427-49D8-B08C-F619351966FD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5772-EA52-4133-967E-CFF35157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46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F13-2427-49D8-B08C-F619351966FD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5772-EA52-4133-967E-CFF35157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573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F13-2427-49D8-B08C-F619351966FD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5772-EA52-4133-967E-CFF35157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917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F13-2427-49D8-B08C-F619351966FD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5772-EA52-4133-967E-CFF35157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39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F13-2427-49D8-B08C-F619351966FD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5772-EA52-4133-967E-CFF35157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6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BCCF13-2427-49D8-B08C-F619351966FD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CF5772-EA52-4133-967E-CFF35157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88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alking on a road with water splashing&#10;&#10;AI-generated content may be incorrect.">
            <a:extLst>
              <a:ext uri="{FF2B5EF4-FFF2-40B4-BE49-F238E27FC236}">
                <a16:creationId xmlns:a16="http://schemas.microsoft.com/office/drawing/2014/main" id="{5E781CAC-AE9F-9C8C-AFFF-026D54FB83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01"/>
          <a:stretch>
            <a:fillRect/>
          </a:stretch>
        </p:blipFill>
        <p:spPr>
          <a:xfrm>
            <a:off x="20" y="10"/>
            <a:ext cx="889699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BA6C1B-A6CC-D380-7F1F-544EAA89460B}"/>
              </a:ext>
            </a:extLst>
          </p:cNvPr>
          <p:cNvSpPr txBox="1"/>
          <p:nvPr/>
        </p:nvSpPr>
        <p:spPr>
          <a:xfrm>
            <a:off x="137160" y="109728"/>
            <a:ext cx="457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STORMS OF LIFE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FFF58B-77AE-5C8A-D5DD-F896F00EE0DF}"/>
              </a:ext>
            </a:extLst>
          </p:cNvPr>
          <p:cNvSpPr txBox="1"/>
          <p:nvPr/>
        </p:nvSpPr>
        <p:spPr>
          <a:xfrm>
            <a:off x="704088" y="2040040"/>
            <a:ext cx="3438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Philippians 4:7</a:t>
            </a:r>
            <a:endParaRPr lang="en-US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1F348B-A3C5-2B9E-96AB-2F0CBC9F93D9}"/>
              </a:ext>
            </a:extLst>
          </p:cNvPr>
          <p:cNvSpPr txBox="1"/>
          <p:nvPr/>
        </p:nvSpPr>
        <p:spPr>
          <a:xfrm>
            <a:off x="1223772" y="3717422"/>
            <a:ext cx="23987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Ptr</a:t>
            </a:r>
            <a:r>
              <a:rPr lang="en-US" sz="28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. Rod Lago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75877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3FFB31-022A-D7D2-4EEB-DD57B88436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87079D-C9A7-15E5-29CE-1A3C7EFA332B}"/>
              </a:ext>
            </a:extLst>
          </p:cNvPr>
          <p:cNvSpPr txBox="1"/>
          <p:nvPr/>
        </p:nvSpPr>
        <p:spPr>
          <a:xfrm>
            <a:off x="0" y="0"/>
            <a:ext cx="5687568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Philippians 4:7 NIV</a:t>
            </a:r>
          </a:p>
          <a:p>
            <a:pPr algn="ctr"/>
            <a:r>
              <a:rPr lang="en-US" sz="48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And the peace</a:t>
            </a:r>
          </a:p>
          <a:p>
            <a:pPr algn="ctr"/>
            <a:r>
              <a:rPr lang="en-US" sz="48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of God,</a:t>
            </a:r>
          </a:p>
          <a:p>
            <a:pPr algn="ctr"/>
            <a:r>
              <a:rPr lang="en-US" sz="48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which transcends all understanding,</a:t>
            </a:r>
          </a:p>
          <a:p>
            <a:pPr algn="ctr"/>
            <a:r>
              <a:rPr lang="en-US" sz="48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will guard your hearts and your minds in</a:t>
            </a:r>
          </a:p>
          <a:p>
            <a:pPr algn="ctr"/>
            <a:r>
              <a:rPr lang="en-US" sz="48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Christ Jesus.</a:t>
            </a:r>
          </a:p>
        </p:txBody>
      </p:sp>
    </p:spTree>
    <p:extLst>
      <p:ext uri="{BB962C8B-B14F-4D97-AF65-F5344CB8AC3E}">
        <p14:creationId xmlns:p14="http://schemas.microsoft.com/office/powerpoint/2010/main" val="2309701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AA6CAF-BC73-5580-129B-271DCFCA8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0F6DC80-0D04-F8FD-14C2-72BCC9242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A7F670-031E-3734-4DB3-DC5C641F63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541DC7-F507-4260-AD6A-6909D1906CFD}"/>
              </a:ext>
            </a:extLst>
          </p:cNvPr>
          <p:cNvSpPr txBox="1"/>
          <p:nvPr/>
        </p:nvSpPr>
        <p:spPr>
          <a:xfrm>
            <a:off x="137160" y="109728"/>
            <a:ext cx="457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I.</a:t>
            </a:r>
          </a:p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THE REALITY OF STORMS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0D696C-B3EF-625A-D3E7-15C8B4B1BA2B}"/>
              </a:ext>
            </a:extLst>
          </p:cNvPr>
          <p:cNvSpPr txBox="1"/>
          <p:nvPr/>
        </p:nvSpPr>
        <p:spPr>
          <a:xfrm>
            <a:off x="278611" y="2454282"/>
            <a:ext cx="428909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* Acknowledge that life is not always easy. Storms are inevitable.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79127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ED8F69-96AE-128F-5873-5065FFB4D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05E1393-79E0-3106-6EB7-7EF24913C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8CEA8D-E692-C5CE-0ADA-AC93578D8E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BEF2D2-F897-F114-AF9C-1725BD268DBB}"/>
              </a:ext>
            </a:extLst>
          </p:cNvPr>
          <p:cNvSpPr txBox="1"/>
          <p:nvPr/>
        </p:nvSpPr>
        <p:spPr>
          <a:xfrm>
            <a:off x="137160" y="109728"/>
            <a:ext cx="457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I.</a:t>
            </a:r>
          </a:p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THE REALITY OF STORMS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513147-0B53-2AA2-2C1D-E614C53E3474}"/>
              </a:ext>
            </a:extLst>
          </p:cNvPr>
          <p:cNvSpPr txBox="1"/>
          <p:nvPr/>
        </p:nvSpPr>
        <p:spPr>
          <a:xfrm>
            <a:off x="278611" y="2454282"/>
            <a:ext cx="428909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* Acknowledge that life is not always easy. Storms are inevitable.</a:t>
            </a:r>
            <a:endParaRPr lang="en-US" sz="4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F0E525-2694-66BA-17FF-70159C0C25A8}"/>
              </a:ext>
            </a:extLst>
          </p:cNvPr>
          <p:cNvSpPr txBox="1"/>
          <p:nvPr/>
        </p:nvSpPr>
        <p:spPr>
          <a:xfrm>
            <a:off x="4567708" y="2191202"/>
            <a:ext cx="457085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James 1:2-3  "Consider it pure joy, my brothers and sisters, whenever you face trials of many kinds, because you know that the testing of your faith produces perseverance."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85115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CE169B-CAB1-0C1B-CA13-8AE5A92AC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23910F4-E5BE-1E32-01C2-C58698A8C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EC7B-F1DF-3DF4-F399-E4B1DA9B9D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9AEF87-EECC-8537-7EE4-CE6011CBA1F5}"/>
              </a:ext>
            </a:extLst>
          </p:cNvPr>
          <p:cNvSpPr txBox="1"/>
          <p:nvPr/>
        </p:nvSpPr>
        <p:spPr>
          <a:xfrm>
            <a:off x="137159" y="109728"/>
            <a:ext cx="581157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II.</a:t>
            </a:r>
          </a:p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GOD'S PRESENCE IN THE STORM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ABFABB-000F-79A3-CE34-35CBEDAA649F}"/>
              </a:ext>
            </a:extLst>
          </p:cNvPr>
          <p:cNvSpPr txBox="1"/>
          <p:nvPr/>
        </p:nvSpPr>
        <p:spPr>
          <a:xfrm>
            <a:off x="278611" y="2454282"/>
            <a:ext cx="428909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* God is not absent during our storms;</a:t>
            </a:r>
          </a:p>
          <a:p>
            <a:pPr algn="ctr"/>
            <a:r>
              <a:rPr lang="en-US" sz="44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He is with us.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569472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CBA12A-9919-34DD-F623-E468AE71D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350D9F2-6CB4-FCC4-530F-43AFF34B0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3FCAD3-4847-A69F-6C59-E70A17FAB2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3328D9-2457-8739-D416-DE21E12B3AAC}"/>
              </a:ext>
            </a:extLst>
          </p:cNvPr>
          <p:cNvSpPr txBox="1"/>
          <p:nvPr/>
        </p:nvSpPr>
        <p:spPr>
          <a:xfrm>
            <a:off x="137159" y="109728"/>
            <a:ext cx="581157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II.</a:t>
            </a:r>
          </a:p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GOD'S PRESENCE IN THE STORM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EDEAFE-C3CD-BAA2-2F7D-ADA8EE2EEE06}"/>
              </a:ext>
            </a:extLst>
          </p:cNvPr>
          <p:cNvSpPr txBox="1"/>
          <p:nvPr/>
        </p:nvSpPr>
        <p:spPr>
          <a:xfrm>
            <a:off x="278611" y="2454282"/>
            <a:ext cx="428909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* God is not absent during our storms;</a:t>
            </a:r>
          </a:p>
          <a:p>
            <a:pPr algn="ctr"/>
            <a:r>
              <a:rPr lang="en-US" sz="44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He is with us.</a:t>
            </a:r>
            <a:endParaRPr lang="en-US" sz="4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ACEAA3-9A0F-D241-6727-D4C44994AD72}"/>
              </a:ext>
            </a:extLst>
          </p:cNvPr>
          <p:cNvSpPr txBox="1"/>
          <p:nvPr/>
        </p:nvSpPr>
        <p:spPr>
          <a:xfrm>
            <a:off x="4567708" y="2191202"/>
            <a:ext cx="4570857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Isaiah 41:10, "Fear not, for I am with you; be not dismayed, for I am your God; I will strengthen you, I will help you, I will uphold you with my righteous right hand."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66398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72DDF2-9925-21F8-317F-E336BBAF0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D6018DA-AEDF-C475-D618-9426CBA95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828694-00BB-1C05-C6A0-51266D8A4D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134898-84A0-C7FC-2550-408C07F94479}"/>
              </a:ext>
            </a:extLst>
          </p:cNvPr>
          <p:cNvSpPr txBox="1"/>
          <p:nvPr/>
        </p:nvSpPr>
        <p:spPr>
          <a:xfrm>
            <a:off x="137159" y="109728"/>
            <a:ext cx="581157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III.</a:t>
            </a:r>
          </a:p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NAVIGATING</a:t>
            </a:r>
          </a:p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THE STORM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6FCF7A-11FA-42E0-10C1-9B1A75E8CA0D}"/>
              </a:ext>
            </a:extLst>
          </p:cNvPr>
          <p:cNvSpPr txBox="1"/>
          <p:nvPr/>
        </p:nvSpPr>
        <p:spPr>
          <a:xfrm>
            <a:off x="278611" y="2454282"/>
            <a:ext cx="428909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* There are practical steps to take during challenging times: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74080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8530C8-1B4A-EC36-5CAB-6C7375D18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E16E809-A64C-29C0-AC59-B4FE35D19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2E7704-3260-65FE-A64D-DE6A05380A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505DD2-F796-6741-54BB-C5A9785BE29F}"/>
              </a:ext>
            </a:extLst>
          </p:cNvPr>
          <p:cNvSpPr txBox="1"/>
          <p:nvPr/>
        </p:nvSpPr>
        <p:spPr>
          <a:xfrm>
            <a:off x="137159" y="109728"/>
            <a:ext cx="581157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III.</a:t>
            </a:r>
          </a:p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NAVIGATING</a:t>
            </a:r>
          </a:p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THE STORM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38292A-6DD9-A919-0A2F-441CDF75CBD0}"/>
              </a:ext>
            </a:extLst>
          </p:cNvPr>
          <p:cNvSpPr txBox="1"/>
          <p:nvPr/>
        </p:nvSpPr>
        <p:spPr>
          <a:xfrm>
            <a:off x="278610" y="2454282"/>
            <a:ext cx="795099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*prayer,</a:t>
            </a:r>
          </a:p>
          <a:p>
            <a:pPr algn="ctr"/>
            <a:r>
              <a:rPr lang="en-US" sz="44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seeking support from others, relying on God's promises, maintaining faith.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20524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615B15-2DE1-6428-409C-D989D6EC1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9E20EB7-D2B1-D2EE-BE9F-EAE307268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F49E90-A9FB-79D0-B236-E696A4BA36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ABA08D-BD23-1CA2-BB81-E7A2592D3193}"/>
              </a:ext>
            </a:extLst>
          </p:cNvPr>
          <p:cNvSpPr txBox="1"/>
          <p:nvPr/>
        </p:nvSpPr>
        <p:spPr>
          <a:xfrm>
            <a:off x="137159" y="109728"/>
            <a:ext cx="581157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III.</a:t>
            </a:r>
          </a:p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NAVIGATING</a:t>
            </a:r>
          </a:p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THE STORM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2E9951-A5F0-F360-BE57-E5A7C4B0B586}"/>
              </a:ext>
            </a:extLst>
          </p:cNvPr>
          <p:cNvSpPr txBox="1"/>
          <p:nvPr/>
        </p:nvSpPr>
        <p:spPr>
          <a:xfrm>
            <a:off x="4567708" y="2191202"/>
            <a:ext cx="457085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 Psalm 23:1 "The Lord is my shepherd,</a:t>
            </a:r>
          </a:p>
          <a:p>
            <a:pPr algn="ctr"/>
            <a:r>
              <a:rPr lang="en-US" sz="48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I lack nothing."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901144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7E66DD-BE6F-D11F-7574-22FE6D3C9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AB94F4F-1D3C-FE75-A5B3-FB6342CFC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4C2D40-D685-306C-26D9-7C1A7DC7F3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5824BE-0A10-5F29-CD5C-B69F905894E9}"/>
              </a:ext>
            </a:extLst>
          </p:cNvPr>
          <p:cNvSpPr txBox="1"/>
          <p:nvPr/>
        </p:nvSpPr>
        <p:spPr>
          <a:xfrm>
            <a:off x="137159" y="109728"/>
            <a:ext cx="581157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IV.</a:t>
            </a:r>
          </a:p>
          <a:p>
            <a:pPr algn="ctr"/>
            <a:r>
              <a:rPr lang="en-US" sz="4000" dirty="0">
                <a:ln w="5080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ermit Extrabold Expanded" panose="020F0503040000060003" pitchFamily="34" charset="0"/>
              </a:rPr>
              <a:t>THE CALM AFTER THE STORM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7A01F1-96FE-E8B6-A2DC-CF8A2E198EC3}"/>
              </a:ext>
            </a:extLst>
          </p:cNvPr>
          <p:cNvSpPr txBox="1"/>
          <p:nvPr/>
        </p:nvSpPr>
        <p:spPr>
          <a:xfrm>
            <a:off x="2029968" y="2191202"/>
            <a:ext cx="710859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Romans 8:28 "All things work together for good, to those who loved God and called according to His purpose.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408124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EBCBD2-CEC4-EBC9-16D4-3A7CECDE6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F865CB4-83CA-D266-4D1C-59125EDB5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548B22-8279-645A-6815-23D6A721E7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057319A-007A-6088-E3D4-BFA8069DFF34}"/>
              </a:ext>
            </a:extLst>
          </p:cNvPr>
          <p:cNvSpPr txBox="1"/>
          <p:nvPr/>
        </p:nvSpPr>
        <p:spPr>
          <a:xfrm>
            <a:off x="-2286" y="20548"/>
            <a:ext cx="571784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Conclusion :</a:t>
            </a:r>
          </a:p>
          <a:p>
            <a:pPr algn="ctr"/>
            <a:r>
              <a:rPr lang="en-US" sz="4800" dirty="0">
                <a:effectLst>
                  <a:glow rad="127000">
                    <a:schemeClr val="bg1"/>
                  </a:glow>
                </a:effectLst>
                <a:latin typeface="Aptos Black" panose="020F0502020204030204" pitchFamily="34" charset="0"/>
              </a:rPr>
              <a:t>Let us continue to trust in God's unwavering power, love and strength during our storms of life.</a:t>
            </a:r>
          </a:p>
        </p:txBody>
      </p:sp>
    </p:spTree>
    <p:extLst>
      <p:ext uri="{BB962C8B-B14F-4D97-AF65-F5344CB8AC3E}">
        <p14:creationId xmlns:p14="http://schemas.microsoft.com/office/powerpoint/2010/main" val="1988910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296</Words>
  <Application>Microsoft Office PowerPoint</Application>
  <PresentationFormat>On-screen Show (4:3)</PresentationFormat>
  <Paragraphs>44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Black</vt:lpstr>
      <vt:lpstr>Aptos Display</vt:lpstr>
      <vt:lpstr>Arial</vt:lpstr>
      <vt:lpstr>Kermit Extrabold Expanded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Edna Comia</dc:creator>
  <cp:lastModifiedBy>ADMIN</cp:lastModifiedBy>
  <cp:revision>1</cp:revision>
  <dcterms:created xsi:type="dcterms:W3CDTF">2025-11-10T21:26:00Z</dcterms:created>
  <dcterms:modified xsi:type="dcterms:W3CDTF">2025-11-15T16:31:46Z</dcterms:modified>
</cp:coreProperties>
</file>